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5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9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7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7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D10B4-56AF-4883-890E-0E774BD1485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FE40-2F6A-45AA-AEFE-3103F0A44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f1G6Nx5VD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6933" y="993422"/>
            <a:ext cx="4301067" cy="391724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you see in this image?</a:t>
            </a:r>
          </a:p>
          <a:p>
            <a:endParaRPr lang="en-US" dirty="0"/>
          </a:p>
          <a:p>
            <a:r>
              <a:rPr lang="en-US" dirty="0" smtClean="0"/>
              <a:t>What you find may surprise you!</a:t>
            </a:r>
            <a:endParaRPr lang="en-US" dirty="0"/>
          </a:p>
        </p:txBody>
      </p:sp>
      <p:pic>
        <p:nvPicPr>
          <p:cNvPr id="4" name="Picture 3" descr="http://www.marcofolio.net/images/stories/fun/imagedump/faces_everywhere/two_faces_young_ol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23" y="304799"/>
            <a:ext cx="5554133" cy="6163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81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this out! It may surprise you!</a:t>
            </a:r>
            <a:endParaRPr lang="en-US" dirty="0"/>
          </a:p>
        </p:txBody>
      </p:sp>
      <p:pic>
        <p:nvPicPr>
          <p:cNvPr id="4" name="7f1G6Nx5VD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3783" y="1986845"/>
            <a:ext cx="7726617" cy="43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0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Widescreen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Check this out! It may surprise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Ms.Lerner</dc:creator>
  <cp:lastModifiedBy>Ms.Lerner</cp:lastModifiedBy>
  <cp:revision>2</cp:revision>
  <dcterms:created xsi:type="dcterms:W3CDTF">2015-10-20T13:34:33Z</dcterms:created>
  <dcterms:modified xsi:type="dcterms:W3CDTF">2015-10-20T13:38:30Z</dcterms:modified>
</cp:coreProperties>
</file>